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Roboto Mono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852" y="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7137ba7a4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7137ba7a4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137ba7a4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137ba7a4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137ba7a4f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7137ba7a4f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137ba7a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137ba7a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137ba7a4f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137ba7a4f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137ba7a4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137ba7a4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137ba7a4f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137ba7a4f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137ba7a4f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137ba7a4f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137ba7a4f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7137ba7a4f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137ba7a4f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137ba7a4f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137ba7a4f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137ba7a4f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cmip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cmip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esgf-lln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gf-node.llnl.gov/projects/esgf-llnl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esgf-node.llnl.gov/projects/cmip6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cmip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cmip6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sgf-node.llnl.gov/projects/cmip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5" name="Google Shape;115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16" name="Google Shape;116;p22"/>
          <p:cNvPicPr preferRelativeResize="0"/>
          <p:nvPr/>
        </p:nvPicPr>
        <p:blipFill rotWithShape="1">
          <a:blip r:embed="rId4">
            <a:alphaModFix/>
          </a:blip>
          <a:srcRect t="59" b="59"/>
          <a:stretch/>
        </p:blipFill>
        <p:spPr>
          <a:xfrm>
            <a:off x="3679500" y="1170125"/>
            <a:ext cx="4561150" cy="39328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22" name="Google Shape;12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3" name="Google Shape;123;p23"/>
          <p:cNvPicPr preferRelativeResize="0"/>
          <p:nvPr/>
        </p:nvPicPr>
        <p:blipFill rotWithShape="1">
          <a:blip r:embed="rId4">
            <a:alphaModFix/>
          </a:blip>
          <a:srcRect l="139" r="129"/>
          <a:stretch/>
        </p:blipFill>
        <p:spPr>
          <a:xfrm>
            <a:off x="3679500" y="1170125"/>
            <a:ext cx="4561150" cy="393282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3"/>
          <p:cNvSpPr/>
          <p:nvPr/>
        </p:nvSpPr>
        <p:spPr>
          <a:xfrm rot="-4666659">
            <a:off x="6619508" y="2658604"/>
            <a:ext cx="809140" cy="180531"/>
          </a:xfrm>
          <a:prstGeom prst="rightArrow">
            <a:avLst>
              <a:gd name="adj1" fmla="val 0"/>
              <a:gd name="adj2" fmla="val 696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3"/>
          <p:cNvSpPr txBox="1"/>
          <p:nvPr/>
        </p:nvSpPr>
        <p:spPr>
          <a:xfrm>
            <a:off x="5683625" y="3196875"/>
            <a:ext cx="2274600" cy="5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</a:rPr>
              <a:t>After selecting the check boxes, press “Search”.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525" y="83400"/>
            <a:ext cx="7352900" cy="4907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4"/>
          <p:cNvSpPr/>
          <p:nvPr/>
        </p:nvSpPr>
        <p:spPr>
          <a:xfrm rot="9696322">
            <a:off x="6924290" y="3420721"/>
            <a:ext cx="809037" cy="180440"/>
          </a:xfrm>
          <a:prstGeom prst="rightArrow">
            <a:avLst>
              <a:gd name="adj1" fmla="val 0"/>
              <a:gd name="adj2" fmla="val 69694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4"/>
          <p:cNvSpPr txBox="1"/>
          <p:nvPr/>
        </p:nvSpPr>
        <p:spPr>
          <a:xfrm>
            <a:off x="7457425" y="3071975"/>
            <a:ext cx="1686600" cy="1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Click “HTTP Download”.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</a:rPr>
              <a:t>And choose a folder to save the output file.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Overview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930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Coupled Model Intercomparison Project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(CMIP) -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6th phase.</a:t>
            </a:r>
            <a:endParaRPr sz="1300" b="1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CMIP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began in 1995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under the auspices of the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World Climate Research Programme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(WCRP)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Subjects models worldwide to an evolving set of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standardized numerical experiments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Previous phases of CMIP have been used in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thousands of research papers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Produces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multi-model ensembles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of simulations that have led to a better understanding of the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limitations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of any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individual model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 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Preparing for high profile reports assessing our understanding of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climate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and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climate change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(e.g., the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IPCC Assessment Reports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).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ESGF portal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930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Earth System Grid Federation (ESGF) Peer-to-Peer (P2P) enterprise system.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Management, dissemination, and analysis of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model output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and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observational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data. 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Facilitate advancements in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Earth System Science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Efforts led by the Department of Energy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DOE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National Aeronautics and Space Administration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NASA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National Oceanic and Atmospheric Administration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NOAA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National Science Foundation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NSF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and international laboratories such as the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Max Planck Institute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for Meteorology (MPI-M) German Climate Computing Centre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DKRZ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the Australian National University (ANU) National Computational Infrastructure (NCI), Institut Pierre-Simon Laplace (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IPSL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), and the Centre for Environmental Data Analysis (CEDA).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ESGF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projets data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page -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https://esgf-node.llnl.gov/projects/esgf-llnl/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ESGF portal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1950" y="1641200"/>
            <a:ext cx="3937501" cy="3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930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ESGF </a:t>
            </a:r>
            <a:r>
              <a:rPr lang="pt-BR" sz="1300" b="1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projets data</a:t>
            </a: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 page -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https://esgf-node.llnl.gov/projects/esgf-llnl/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								---&gt; </a:t>
            </a:r>
            <a:r>
              <a:rPr lang="pt-BR" sz="1200">
                <a:solidFill>
                  <a:srgbClr val="333333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	</a:t>
            </a:r>
            <a:r>
              <a:rPr lang="pt-BR" sz="1100" u="sng">
                <a:solidFill>
                  <a:schemeClr val="hlink"/>
                </a:solidFill>
              </a:rPr>
              <a:t>https://esgf-node.llnl.gov/projects/cmip6</a:t>
            </a: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80" name="Google Shape;80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7930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highlight>
                  <a:srgbClr val="FFFFFF"/>
                </a:highlight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accent5"/>
                </a:solidFill>
              </a:rPr>
              <a:t>https://esgf-node.llnl.gov/projects/cmip6</a:t>
            </a:r>
            <a:endParaRPr sz="1300">
              <a:solidFill>
                <a:srgbClr val="999999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550" y="1152475"/>
            <a:ext cx="5729491" cy="3964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3550" y="1152475"/>
            <a:ext cx="5729491" cy="3964301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4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4" name="Google Shape;9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79500" y="1170125"/>
            <a:ext cx="4561150" cy="39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" name="Google Shape;101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 rotWithShape="1">
          <a:blip r:embed="rId4">
            <a:alphaModFix/>
          </a:blip>
          <a:srcRect t="119" b="119"/>
          <a:stretch/>
        </p:blipFill>
        <p:spPr>
          <a:xfrm>
            <a:off x="3679500" y="1170125"/>
            <a:ext cx="4561150" cy="39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Roboto Mono"/>
                <a:ea typeface="Roboto Mono"/>
                <a:cs typeface="Roboto Mono"/>
                <a:sym typeface="Roboto Mono"/>
              </a:rPr>
              <a:t>CMIP6 Models data - Data download</a:t>
            </a:r>
            <a:endParaRPr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215400" cy="38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&gt; </a:t>
            </a:r>
            <a:r>
              <a:rPr lang="pt-BR" sz="1100" u="sng">
                <a:solidFill>
                  <a:schemeClr val="hlink"/>
                </a:solidFill>
                <a:hlinkClick r:id="rId3"/>
              </a:rPr>
              <a:t>https://esgf-node.llnl.gov/projects/cmip6</a:t>
            </a:r>
            <a:endParaRPr sz="1100" u="sng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Example:</a:t>
            </a:r>
            <a:endParaRPr sz="1200">
              <a:solidFill>
                <a:srgbClr val="999999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Get a climate model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temperature output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, from scenario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SSP585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(High GHGs emissions), for the </a:t>
            </a:r>
            <a:r>
              <a:rPr lang="pt-BR" sz="1200" b="1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first realization</a:t>
            </a:r>
            <a:r>
              <a:rPr lang="pt-BR" sz="1200">
                <a:solidFill>
                  <a:srgbClr val="999999"/>
                </a:solidFill>
                <a:latin typeface="Roboto Mono"/>
                <a:ea typeface="Roboto Mono"/>
                <a:cs typeface="Roboto Mono"/>
                <a:sym typeface="Roboto Mono"/>
              </a:rPr>
              <a:t> (r1i1p1f1).</a:t>
            </a:r>
            <a:endParaRPr sz="1200">
              <a:solidFill>
                <a:srgbClr val="33333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9" name="Google Shape;109;p21"/>
          <p:cNvPicPr preferRelativeResize="0"/>
          <p:nvPr/>
        </p:nvPicPr>
        <p:blipFill rotWithShape="1">
          <a:blip r:embed="rId4">
            <a:alphaModFix/>
          </a:blip>
          <a:srcRect t="169" b="169"/>
          <a:stretch/>
        </p:blipFill>
        <p:spPr>
          <a:xfrm>
            <a:off x="3679500" y="1170125"/>
            <a:ext cx="4561151" cy="393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498</Words>
  <Application>Microsoft Office PowerPoint</Application>
  <PresentationFormat>Apresentação na tela (16:9)</PresentationFormat>
  <Paragraphs>52</Paragraphs>
  <Slides>12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5" baseType="lpstr">
      <vt:lpstr>Arial</vt:lpstr>
      <vt:lpstr>Roboto Mono</vt:lpstr>
      <vt:lpstr>Simple Light</vt:lpstr>
      <vt:lpstr>CMIP6 Models data</vt:lpstr>
      <vt:lpstr>CMIP6 Models data - Overview</vt:lpstr>
      <vt:lpstr>CMIP6 Models data - ESGF portal</vt:lpstr>
      <vt:lpstr>CMIP6 Models data - ESGF portal</vt:lpstr>
      <vt:lpstr>CMIP6 Models data - Data download</vt:lpstr>
      <vt:lpstr>CMIP6 Models data - Data download</vt:lpstr>
      <vt:lpstr>CMIP6 Models data - Data download</vt:lpstr>
      <vt:lpstr>CMIP6 Models data - Data download</vt:lpstr>
      <vt:lpstr>CMIP6 Models data - Data download</vt:lpstr>
      <vt:lpstr>CMIP6 Models data - Data download</vt:lpstr>
      <vt:lpstr>CMIP6 Models data - Data download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CMIP6 Models data</dc:title>
  <dc:creator>presidencia</dc:creator>
  <cp:lastModifiedBy>presidencia</cp:lastModifiedBy>
  <cp:revision>2</cp:revision>
  <dcterms:modified xsi:type="dcterms:W3CDTF">2020-07-22T19:03:30Z</dcterms:modified>
</cp:coreProperties>
</file>